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4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0F05-F5AA-44B9-8EE1-B8DC6D735143}" type="datetimeFigureOut">
              <a:rPr lang="fr-FR" smtClean="0"/>
              <a:pPr/>
              <a:t>16/10/2020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02DC-13B0-482C-8698-8A07F979C6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fr-FR" sz="7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FLASH INFO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La messe du 11 Novembre à Chambretaud est annulée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5904656" cy="21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FLASH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INFO</dc:title>
  <dc:creator>Paul</dc:creator>
  <cp:lastModifiedBy>Paul Billeau</cp:lastModifiedBy>
  <cp:revision>2</cp:revision>
  <dcterms:created xsi:type="dcterms:W3CDTF">2020-10-16T06:55:58Z</dcterms:created>
  <dcterms:modified xsi:type="dcterms:W3CDTF">2020-10-16T07:25:52Z</dcterms:modified>
</cp:coreProperties>
</file>